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на\Desktop\лето конс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ена\Desktop\лето конс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ена\Desktop\лето конс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ена\Desktop\лето конс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Пользователь Windows</cp:lastModifiedBy>
  <cp:revision>1</cp:revision>
  <dcterms:created xsi:type="dcterms:W3CDTF">2020-06-17T06:21:41Z</dcterms:created>
  <dcterms:modified xsi:type="dcterms:W3CDTF">2020-06-17T06:22:42Z</dcterms:modified>
</cp:coreProperties>
</file>